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6" autoAdjust="0"/>
    <p:restoredTop sz="93605" autoAdjust="0"/>
  </p:normalViewPr>
  <p:slideViewPr>
    <p:cSldViewPr>
      <p:cViewPr varScale="1">
        <p:scale>
          <a:sx n="53" d="100"/>
          <a:sy n="53" d="100"/>
        </p:scale>
        <p:origin x="132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5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94FCAAD-EED8-6BB5-67A0-2AEFB395D15C}"/>
              </a:ext>
            </a:extLst>
          </p:cNvPr>
          <p:cNvSpPr txBox="1">
            <a:spLocks/>
          </p:cNvSpPr>
          <p:nvPr/>
        </p:nvSpPr>
        <p:spPr>
          <a:xfrm>
            <a:off x="990600" y="191651"/>
            <a:ext cx="83867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3600" b="1" dirty="0" err="1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 관리</a:t>
            </a:r>
          </a:p>
        </p:txBody>
      </p:sp>
      <p:pic>
        <p:nvPicPr>
          <p:cNvPr id="7" name="그래픽 6" descr="곰 발바닥 단색으로 채워진">
            <a:extLst>
              <a:ext uri="{FF2B5EF4-FFF2-40B4-BE49-F238E27FC236}">
                <a16:creationId xmlns:a16="http://schemas.microsoft.com/office/drawing/2014/main" id="{03B82C33-0678-288C-124D-93C505E768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9603" y="227979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보기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err="1">
                <a:solidFill>
                  <a:srgbClr val="464646"/>
                </a:solidFill>
                <a:ea typeface="한컴 윤고딕 230" panose="02020603020101020101" pitchFamily="18" charset="-127"/>
              </a:rPr>
              <a:t>메인페이지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메뉴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666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</a:rPr>
              <a:t>QNA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3" y="7431065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D35C0E-415E-5813-3291-CAD6CE7CA527}"/>
              </a:ext>
            </a:extLst>
          </p:cNvPr>
          <p:cNvSpPr txBox="1">
            <a:spLocks/>
          </p:cNvSpPr>
          <p:nvPr/>
        </p:nvSpPr>
        <p:spPr>
          <a:xfrm>
            <a:off x="1277690" y="496769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6.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5E471643-DA44-495A-9A85-EDB34F6E6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50934-0DA1-7CD2-9A3D-89893503441A}"/>
              </a:ext>
            </a:extLst>
          </p:cNvPr>
          <p:cNvSpPr txBox="1">
            <a:spLocks/>
          </p:cNvSpPr>
          <p:nvPr/>
        </p:nvSpPr>
        <p:spPr>
          <a:xfrm>
            <a:off x="492243" y="180067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7. </a:t>
            </a:r>
            <a:r>
              <a:rPr lang="ko-KR" altLang="en-US" sz="3200" b="1" dirty="0" err="1">
                <a:solidFill>
                  <a:srgbClr val="BE8D6E"/>
                </a:solidFill>
              </a:rPr>
              <a:t>유스케이스</a:t>
            </a:r>
            <a:r>
              <a:rPr lang="ko-KR" altLang="en-US" sz="3200" b="1" dirty="0">
                <a:solidFill>
                  <a:srgbClr val="BE8D6E"/>
                </a:solidFill>
              </a:rPr>
              <a:t> 다이어그램 </a:t>
            </a:r>
            <a:r>
              <a:rPr lang="en-US" altLang="ko-KR" sz="3200" b="1" dirty="0">
                <a:solidFill>
                  <a:srgbClr val="BE8D6E"/>
                </a:solidFill>
              </a:rPr>
              <a:t>(</a:t>
            </a:r>
            <a:r>
              <a:rPr lang="en-US" altLang="ko-KR" sz="3200" b="1" dirty="0" err="1">
                <a:solidFill>
                  <a:srgbClr val="BE8D6E"/>
                </a:solidFill>
              </a:rPr>
              <a:t>usecase</a:t>
            </a:r>
            <a:r>
              <a:rPr lang="en-US" altLang="ko-KR" sz="3200" b="1" dirty="0">
                <a:solidFill>
                  <a:srgbClr val="BE8D6E"/>
                </a:solidFill>
              </a:rPr>
              <a:t> diagram)</a:t>
            </a:r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A2C8C80-2CE6-1743-44CF-B51BBCBB8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05200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05200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8.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>
                <a:solidFill>
                  <a:srgbClr val="BE8D6E"/>
                </a:solidFill>
              </a:rPr>
              <a:t>(user 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BE8D6E"/>
                </a:solidFill>
              </a:rPr>
              <a:t>  8</a:t>
            </a:r>
            <a:r>
              <a:rPr lang="en-US" altLang="ko-KR" sz="3200" b="1" dirty="0">
                <a:solidFill>
                  <a:srgbClr val="BE8D6E"/>
                </a:solidFill>
              </a:rPr>
              <a:t>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 smtClean="0">
                <a:solidFill>
                  <a:srgbClr val="BE8D6E"/>
                </a:solidFill>
              </a:rPr>
              <a:t>(admin </a:t>
            </a:r>
            <a:r>
              <a:rPr lang="en-US" altLang="ko-KR" sz="1800" b="1" dirty="0">
                <a:solidFill>
                  <a:srgbClr val="BE8D6E"/>
                </a:solidFill>
              </a:rPr>
              <a:t>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59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00100"/>
            <a:ext cx="12468708" cy="833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727750"/>
            <a:ext cx="12326666" cy="84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제목 1"/>
          <p:cNvSpPr txBox="1">
            <a:spLocks/>
          </p:cNvSpPr>
          <p:nvPr/>
        </p:nvSpPr>
        <p:spPr>
          <a:xfrm>
            <a:off x="1519238" y="553934"/>
            <a:ext cx="20082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40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B8D0F9CA-E3E5-38DE-EB9F-70B3F9746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유민상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8" y="722719"/>
            <a:ext cx="2667372" cy="8459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02" y="722719"/>
            <a:ext cx="2495898" cy="8459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760825"/>
            <a:ext cx="2438740" cy="8421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39" y="741772"/>
            <a:ext cx="2229161" cy="84403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722826"/>
            <a:ext cx="2534004" cy="76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활용해서 모든 페이지에서 확인 가능하다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 로그인 버튼이 숨겨져 있다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67" y="751990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Bootstrap-star-rating API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을 활용해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기능을 구현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조회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돌아갈수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있는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필수 입력 사항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우편번호 찾기는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PostCode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사용해서 주소를 검색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2664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err="1" smtClean="0">
                <a:solidFill>
                  <a:schemeClr val="tx1"/>
                </a:solidFill>
              </a:rPr>
              <a:t>I’mport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결제 연동을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실제 </a:t>
            </a:r>
            <a:r>
              <a:rPr lang="ko-KR" altLang="en-US" sz="2000" b="1" dirty="0">
                <a:solidFill>
                  <a:schemeClr val="tx1"/>
                </a:solidFill>
              </a:rPr>
              <a:t>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상품설명 작성은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Summernote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>
                <a:solidFill>
                  <a:schemeClr val="tx1"/>
                </a:solidFill>
              </a:rPr>
              <a:t>완료시</a:t>
            </a:r>
            <a:r>
              <a:rPr lang="ko-KR" altLang="en-US" sz="2000" b="1" dirty="0">
                <a:solidFill>
                  <a:schemeClr val="tx1"/>
                </a:solidFill>
              </a:rPr>
              <a:t> 아래의 이미지나 옵션 등록 영역 </a:t>
            </a:r>
            <a:r>
              <a:rPr lang="en-US" altLang="ko-KR" sz="2000" b="1" dirty="0">
                <a:solidFill>
                  <a:schemeClr val="tx1"/>
                </a:solidFill>
              </a:rPr>
              <a:t>select</a:t>
            </a:r>
            <a:r>
              <a:rPr lang="ko-KR" altLang="en-US" sz="2000" b="1" dirty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>
                <a:solidFill>
                  <a:schemeClr val="tx1"/>
                </a:solidFill>
              </a:rPr>
              <a:t> 선택되어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Bootstrap-Select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검색이 가능한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태그를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FDD369-FB3A-9AF1-399C-256456BBA4DC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3967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r>
              <a:rPr lang="ko-KR" altLang="en-US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8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189A48AA-4C0A-DE76-C999-339DC83F4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D66A6-993D-63BF-10EC-534F427B0C39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2EB0CEE7-621B-7E79-0F3B-EC3D82F95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1760" y="640618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0BAC67C-7481-8183-7231-B56B32FCD721}"/>
              </a:ext>
            </a:extLst>
          </p:cNvPr>
          <p:cNvSpPr txBox="1">
            <a:spLocks/>
          </p:cNvSpPr>
          <p:nvPr/>
        </p:nvSpPr>
        <p:spPr>
          <a:xfrm>
            <a:off x="1219211" y="481383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46" name="그래픽 45" descr="곰 발바닥 단색으로 채워진">
            <a:extLst>
              <a:ext uri="{FF2B5EF4-FFF2-40B4-BE49-F238E27FC236}">
                <a16:creationId xmlns:a16="http://schemas.microsoft.com/office/drawing/2014/main" id="{3CAC5CE5-024C-454E-BD69-D4F064618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0280A-431B-9DA1-8431-B2CACE46B8FB}"/>
              </a:ext>
            </a:extLst>
          </p:cNvPr>
          <p:cNvSpPr txBox="1"/>
          <p:nvPr/>
        </p:nvSpPr>
        <p:spPr>
          <a:xfrm>
            <a:off x="5442523" y="679006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D0B818-C9EC-59AF-5BB3-AC74F76E8A89}"/>
              </a:ext>
            </a:extLst>
          </p:cNvPr>
          <p:cNvSpPr txBox="1">
            <a:spLocks/>
          </p:cNvSpPr>
          <p:nvPr/>
        </p:nvSpPr>
        <p:spPr>
          <a:xfrm>
            <a:off x="1257174" y="517608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5A38B78E-1050-81DB-1B0E-63D535325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347B-2140-C036-FE49-FB5411736057}"/>
              </a:ext>
            </a:extLst>
          </p:cNvPr>
          <p:cNvSpPr txBox="1"/>
          <p:nvPr/>
        </p:nvSpPr>
        <p:spPr>
          <a:xfrm>
            <a:off x="5324349" y="693020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관리자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6433A-FF1B-9EE6-AA1F-8FAC5B0B1027}"/>
              </a:ext>
            </a:extLst>
          </p:cNvPr>
          <p:cNvSpPr txBox="1">
            <a:spLocks/>
          </p:cNvSpPr>
          <p:nvPr/>
        </p:nvSpPr>
        <p:spPr>
          <a:xfrm>
            <a:off x="1205778" y="533662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B33019A6-E85A-8778-48AF-B0DEC77B3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17170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17170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2751</Words>
  <Application>Microsoft Office PowerPoint</Application>
  <PresentationFormat>사용자 지정</PresentationFormat>
  <Paragraphs>786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?? ??</vt:lpstr>
      <vt:lpstr>Apple SD Gothic Neo</vt:lpstr>
      <vt:lpstr>Arial Unicode MS</vt:lpstr>
      <vt:lpstr>DynaPuff Regular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Chee Yun Shin</cp:lastModifiedBy>
  <cp:revision>124</cp:revision>
  <dcterms:created xsi:type="dcterms:W3CDTF">2023-04-28T09:42:31Z</dcterms:created>
  <dcterms:modified xsi:type="dcterms:W3CDTF">2023-05-10T13:37:44Z</dcterms:modified>
</cp:coreProperties>
</file>